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4"/>
  </p:notesMasterIdLst>
  <p:handoutMasterIdLst>
    <p:handoutMasterId r:id="rId15"/>
  </p:handoutMasterIdLst>
  <p:sldIdLst>
    <p:sldId id="256" r:id="rId6"/>
    <p:sldId id="267" r:id="rId7"/>
    <p:sldId id="283" r:id="rId8"/>
    <p:sldId id="285" r:id="rId9"/>
    <p:sldId id="288" r:id="rId10"/>
    <p:sldId id="289" r:id="rId11"/>
    <p:sldId id="290" r:id="rId12"/>
    <p:sldId id="273"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DB465-3A48-4EC3-8D35-DBD622F73719}" v="4" dt="2023-05-16T13:26:06.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9" autoAdjust="0"/>
    <p:restoredTop sz="86450"/>
  </p:normalViewPr>
  <p:slideViewPr>
    <p:cSldViewPr snapToGrid="0" snapToObjects="1">
      <p:cViewPr varScale="1">
        <p:scale>
          <a:sx n="159" d="100"/>
          <a:sy n="159" d="100"/>
        </p:scale>
        <p:origin x="3096"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Meiners" userId="87cd0681bf382e52" providerId="LiveId" clId="{3A3DB465-3A48-4EC3-8D35-DBD622F73719}"/>
    <pc:docChg chg="custSel modSld">
      <pc:chgData name="Max Meiners" userId="87cd0681bf382e52" providerId="LiveId" clId="{3A3DB465-3A48-4EC3-8D35-DBD622F73719}" dt="2023-05-16T14:23:33.772" v="1210" actId="255"/>
      <pc:docMkLst>
        <pc:docMk/>
      </pc:docMkLst>
      <pc:sldChg chg="modSp mod">
        <pc:chgData name="Max Meiners" userId="87cd0681bf382e52" providerId="LiveId" clId="{3A3DB465-3A48-4EC3-8D35-DBD622F73719}" dt="2023-05-16T12:05:35.968" v="23" actId="20577"/>
        <pc:sldMkLst>
          <pc:docMk/>
          <pc:sldMk cId="989191781" sldId="256"/>
        </pc:sldMkLst>
        <pc:spChg chg="mod">
          <ac:chgData name="Max Meiners" userId="87cd0681bf382e52" providerId="LiveId" clId="{3A3DB465-3A48-4EC3-8D35-DBD622F73719}" dt="2023-05-16T12:05:30.835" v="13" actId="20577"/>
          <ac:spMkLst>
            <pc:docMk/>
            <pc:sldMk cId="989191781" sldId="256"/>
            <ac:spMk id="25" creationId="{B8C37745-5CAB-B949-8072-79528679CAB3}"/>
          </ac:spMkLst>
        </pc:spChg>
        <pc:spChg chg="mod">
          <ac:chgData name="Max Meiners" userId="87cd0681bf382e52" providerId="LiveId" clId="{3A3DB465-3A48-4EC3-8D35-DBD622F73719}" dt="2023-05-16T12:05:35.968" v="23" actId="20577"/>
          <ac:spMkLst>
            <pc:docMk/>
            <pc:sldMk cId="989191781" sldId="256"/>
            <ac:spMk id="26" creationId="{0C64607B-E8EE-204A-9080-04231F8F550D}"/>
          </ac:spMkLst>
        </pc:spChg>
      </pc:sldChg>
      <pc:sldChg chg="modSp mod">
        <pc:chgData name="Max Meiners" userId="87cd0681bf382e52" providerId="LiveId" clId="{3A3DB465-3A48-4EC3-8D35-DBD622F73719}" dt="2023-05-16T12:52:27.911" v="72" actId="20577"/>
        <pc:sldMkLst>
          <pc:docMk/>
          <pc:sldMk cId="1764014620" sldId="267"/>
        </pc:sldMkLst>
        <pc:spChg chg="mod">
          <ac:chgData name="Max Meiners" userId="87cd0681bf382e52" providerId="LiveId" clId="{3A3DB465-3A48-4EC3-8D35-DBD622F73719}" dt="2023-05-16T12:52:27.911" v="72" actId="20577"/>
          <ac:spMkLst>
            <pc:docMk/>
            <pc:sldMk cId="1764014620" sldId="267"/>
            <ac:spMk id="9" creationId="{4013CABD-8215-8049-872C-2247EFA09829}"/>
          </ac:spMkLst>
        </pc:spChg>
      </pc:sldChg>
      <pc:sldChg chg="modSp mod">
        <pc:chgData name="Max Meiners" userId="87cd0681bf382e52" providerId="LiveId" clId="{3A3DB465-3A48-4EC3-8D35-DBD622F73719}" dt="2023-05-16T14:23:21.809" v="1208" actId="255"/>
        <pc:sldMkLst>
          <pc:docMk/>
          <pc:sldMk cId="2466427124" sldId="279"/>
        </pc:sldMkLst>
        <pc:spChg chg="mod">
          <ac:chgData name="Max Meiners" userId="87cd0681bf382e52" providerId="LiveId" clId="{3A3DB465-3A48-4EC3-8D35-DBD622F73719}" dt="2023-05-16T13:43:56.260" v="1059" actId="20577"/>
          <ac:spMkLst>
            <pc:docMk/>
            <pc:sldMk cId="2466427124" sldId="279"/>
            <ac:spMk id="2" creationId="{C43B169C-8820-81AE-2B33-DD2BFBD66FEA}"/>
          </ac:spMkLst>
        </pc:spChg>
        <pc:spChg chg="mod">
          <ac:chgData name="Max Meiners" userId="87cd0681bf382e52" providerId="LiveId" clId="{3A3DB465-3A48-4EC3-8D35-DBD622F73719}" dt="2023-05-16T14:23:21.809" v="1208" actId="255"/>
          <ac:spMkLst>
            <pc:docMk/>
            <pc:sldMk cId="2466427124" sldId="279"/>
            <ac:spMk id="3" creationId="{6270E652-24BD-4052-2196-994C52AC4D51}"/>
          </ac:spMkLst>
        </pc:spChg>
        <pc:spChg chg="mod">
          <ac:chgData name="Max Meiners" userId="87cd0681bf382e52" providerId="LiveId" clId="{3A3DB465-3A48-4EC3-8D35-DBD622F73719}" dt="2023-05-16T14:22:12.822" v="1152" actId="20577"/>
          <ac:spMkLst>
            <pc:docMk/>
            <pc:sldMk cId="2466427124" sldId="279"/>
            <ac:spMk id="4" creationId="{90EFCBBC-F47B-3C71-1D38-283743E7DED4}"/>
          </ac:spMkLst>
        </pc:spChg>
      </pc:sldChg>
      <pc:sldChg chg="modSp mod">
        <pc:chgData name="Max Meiners" userId="87cd0681bf382e52" providerId="LiveId" clId="{3A3DB465-3A48-4EC3-8D35-DBD622F73719}" dt="2023-05-16T13:48:55.225" v="1085" actId="20577"/>
        <pc:sldMkLst>
          <pc:docMk/>
          <pc:sldMk cId="3709158215" sldId="280"/>
        </pc:sldMkLst>
        <pc:spChg chg="mod">
          <ac:chgData name="Max Meiners" userId="87cd0681bf382e52" providerId="LiveId" clId="{3A3DB465-3A48-4EC3-8D35-DBD622F73719}" dt="2023-05-16T13:26:48.112" v="1022" actId="14100"/>
          <ac:spMkLst>
            <pc:docMk/>
            <pc:sldMk cId="3709158215" sldId="280"/>
            <ac:spMk id="3" creationId="{E1133B7C-DF10-DA66-F55D-653018C07FA1}"/>
          </ac:spMkLst>
        </pc:spChg>
        <pc:spChg chg="mod">
          <ac:chgData name="Max Meiners" userId="87cd0681bf382e52" providerId="LiveId" clId="{3A3DB465-3A48-4EC3-8D35-DBD622F73719}" dt="2023-05-16T13:48:55.225" v="1085" actId="20577"/>
          <ac:spMkLst>
            <pc:docMk/>
            <pc:sldMk cId="3709158215" sldId="280"/>
            <ac:spMk id="4" creationId="{8B0726BF-D408-79CC-8111-AD02552B24C4}"/>
          </ac:spMkLst>
        </pc:spChg>
        <pc:spChg chg="mod">
          <ac:chgData name="Max Meiners" userId="87cd0681bf382e52" providerId="LiveId" clId="{3A3DB465-3A48-4EC3-8D35-DBD622F73719}" dt="2023-05-16T13:48:36.014" v="1078" actId="207"/>
          <ac:spMkLst>
            <pc:docMk/>
            <pc:sldMk cId="3709158215" sldId="280"/>
            <ac:spMk id="5" creationId="{49593F2C-60C0-550D-CE7E-AD3999D6DC05}"/>
          </ac:spMkLst>
        </pc:spChg>
        <pc:spChg chg="mod">
          <ac:chgData name="Max Meiners" userId="87cd0681bf382e52" providerId="LiveId" clId="{3A3DB465-3A48-4EC3-8D35-DBD622F73719}" dt="2023-05-16T13:14:05.271" v="87" actId="20577"/>
          <ac:spMkLst>
            <pc:docMk/>
            <pc:sldMk cId="3709158215" sldId="280"/>
            <ac:spMk id="6" creationId="{39C1C713-F5C1-7EA3-9279-68F582DC6082}"/>
          </ac:spMkLst>
        </pc:spChg>
      </pc:sldChg>
      <pc:sldChg chg="addSp delSp modSp mod">
        <pc:chgData name="Max Meiners" userId="87cd0681bf382e52" providerId="LiveId" clId="{3A3DB465-3A48-4EC3-8D35-DBD622F73719}" dt="2023-05-16T13:48:47.767" v="1082" actId="207"/>
        <pc:sldMkLst>
          <pc:docMk/>
          <pc:sldMk cId="1741437783" sldId="281"/>
        </pc:sldMkLst>
        <pc:spChg chg="mod">
          <ac:chgData name="Max Meiners" userId="87cd0681bf382e52" providerId="LiveId" clId="{3A3DB465-3A48-4EC3-8D35-DBD622F73719}" dt="2023-05-16T13:23:43.097" v="818" actId="14100"/>
          <ac:spMkLst>
            <pc:docMk/>
            <pc:sldMk cId="1741437783" sldId="281"/>
            <ac:spMk id="3" creationId="{E1133B7C-DF10-DA66-F55D-653018C07FA1}"/>
          </ac:spMkLst>
        </pc:spChg>
        <pc:spChg chg="mod">
          <ac:chgData name="Max Meiners" userId="87cd0681bf382e52" providerId="LiveId" clId="{3A3DB465-3A48-4EC3-8D35-DBD622F73719}" dt="2023-05-16T13:48:47.767" v="1082" actId="207"/>
          <ac:spMkLst>
            <pc:docMk/>
            <pc:sldMk cId="1741437783" sldId="281"/>
            <ac:spMk id="4" creationId="{8B0726BF-D408-79CC-8111-AD02552B24C4}"/>
          </ac:spMkLst>
        </pc:spChg>
        <pc:spChg chg="mod">
          <ac:chgData name="Max Meiners" userId="87cd0681bf382e52" providerId="LiveId" clId="{3A3DB465-3A48-4EC3-8D35-DBD622F73719}" dt="2023-05-16T13:48:39.611" v="1079" actId="207"/>
          <ac:spMkLst>
            <pc:docMk/>
            <pc:sldMk cId="1741437783" sldId="281"/>
            <ac:spMk id="5" creationId="{49593F2C-60C0-550D-CE7E-AD3999D6DC05}"/>
          </ac:spMkLst>
        </pc:spChg>
        <pc:spChg chg="mod">
          <ac:chgData name="Max Meiners" userId="87cd0681bf382e52" providerId="LiveId" clId="{3A3DB465-3A48-4EC3-8D35-DBD622F73719}" dt="2023-05-16T13:19:35.753" v="652" actId="20577"/>
          <ac:spMkLst>
            <pc:docMk/>
            <pc:sldMk cId="1741437783" sldId="281"/>
            <ac:spMk id="6" creationId="{39C1C713-F5C1-7EA3-9279-68F582DC6082}"/>
          </ac:spMkLst>
        </pc:spChg>
        <pc:graphicFrameChg chg="add del mod">
          <ac:chgData name="Max Meiners" userId="87cd0681bf382e52" providerId="LiveId" clId="{3A3DB465-3A48-4EC3-8D35-DBD622F73719}" dt="2023-05-16T13:26:03.985" v="1013"/>
          <ac:graphicFrameMkLst>
            <pc:docMk/>
            <pc:sldMk cId="1741437783" sldId="281"/>
            <ac:graphicFrameMk id="7" creationId="{6AB4B859-A089-8B05-F9B8-447E5B2BE229}"/>
          </ac:graphicFrameMkLst>
        </pc:graphicFrameChg>
        <pc:graphicFrameChg chg="add del mod">
          <ac:chgData name="Max Meiners" userId="87cd0681bf382e52" providerId="LiveId" clId="{3A3DB465-3A48-4EC3-8D35-DBD622F73719}" dt="2023-05-16T13:26:06.645" v="1015"/>
          <ac:graphicFrameMkLst>
            <pc:docMk/>
            <pc:sldMk cId="1741437783" sldId="281"/>
            <ac:graphicFrameMk id="8" creationId="{722D2E9B-F4A3-645C-2563-6AD19B1BF3DE}"/>
          </ac:graphicFrameMkLst>
        </pc:graphicFrameChg>
      </pc:sldChg>
      <pc:sldChg chg="modSp mod">
        <pc:chgData name="Max Meiners" userId="87cd0681bf382e52" providerId="LiveId" clId="{3A3DB465-3A48-4EC3-8D35-DBD622F73719}" dt="2023-05-16T13:48:44.759" v="1081" actId="207"/>
        <pc:sldMkLst>
          <pc:docMk/>
          <pc:sldMk cId="154114910" sldId="283"/>
        </pc:sldMkLst>
        <pc:spChg chg="mod">
          <ac:chgData name="Max Meiners" userId="87cd0681bf382e52" providerId="LiveId" clId="{3A3DB465-3A48-4EC3-8D35-DBD622F73719}" dt="2023-05-16T13:25:10.855" v="1007" actId="14100"/>
          <ac:spMkLst>
            <pc:docMk/>
            <pc:sldMk cId="154114910" sldId="283"/>
            <ac:spMk id="3" creationId="{E1133B7C-DF10-DA66-F55D-653018C07FA1}"/>
          </ac:spMkLst>
        </pc:spChg>
        <pc:spChg chg="mod">
          <ac:chgData name="Max Meiners" userId="87cd0681bf382e52" providerId="LiveId" clId="{3A3DB465-3A48-4EC3-8D35-DBD622F73719}" dt="2023-05-16T13:48:44.759" v="1081" actId="207"/>
          <ac:spMkLst>
            <pc:docMk/>
            <pc:sldMk cId="154114910" sldId="283"/>
            <ac:spMk id="4" creationId="{8B0726BF-D408-79CC-8111-AD02552B24C4}"/>
          </ac:spMkLst>
        </pc:spChg>
        <pc:spChg chg="mod">
          <ac:chgData name="Max Meiners" userId="87cd0681bf382e52" providerId="LiveId" clId="{3A3DB465-3A48-4EC3-8D35-DBD622F73719}" dt="2023-05-16T13:48:43.050" v="1080" actId="207"/>
          <ac:spMkLst>
            <pc:docMk/>
            <pc:sldMk cId="154114910" sldId="283"/>
            <ac:spMk id="5" creationId="{49593F2C-60C0-550D-CE7E-AD3999D6DC05}"/>
          </ac:spMkLst>
        </pc:spChg>
        <pc:spChg chg="mod">
          <ac:chgData name="Max Meiners" userId="87cd0681bf382e52" providerId="LiveId" clId="{3A3DB465-3A48-4EC3-8D35-DBD622F73719}" dt="2023-05-16T13:24:07.490" v="846" actId="20577"/>
          <ac:spMkLst>
            <pc:docMk/>
            <pc:sldMk cId="154114910" sldId="283"/>
            <ac:spMk id="6" creationId="{39C1C713-F5C1-7EA3-9279-68F582DC6082}"/>
          </ac:spMkLst>
        </pc:spChg>
      </pc:sldChg>
      <pc:sldChg chg="modSp mod">
        <pc:chgData name="Max Meiners" userId="87cd0681bf382e52" providerId="LiveId" clId="{3A3DB465-3A48-4EC3-8D35-DBD622F73719}" dt="2023-05-16T14:23:33.772" v="1210" actId="255"/>
        <pc:sldMkLst>
          <pc:docMk/>
          <pc:sldMk cId="122818266" sldId="285"/>
        </pc:sldMkLst>
        <pc:spChg chg="mod">
          <ac:chgData name="Max Meiners" userId="87cd0681bf382e52" providerId="LiveId" clId="{3A3DB465-3A48-4EC3-8D35-DBD622F73719}" dt="2023-05-16T13:44:02.751" v="1061"/>
          <ac:spMkLst>
            <pc:docMk/>
            <pc:sldMk cId="122818266" sldId="285"/>
            <ac:spMk id="2" creationId="{C43B169C-8820-81AE-2B33-DD2BFBD66FEA}"/>
          </ac:spMkLst>
        </pc:spChg>
        <pc:spChg chg="mod">
          <ac:chgData name="Max Meiners" userId="87cd0681bf382e52" providerId="LiveId" clId="{3A3DB465-3A48-4EC3-8D35-DBD622F73719}" dt="2023-05-16T14:23:33.772" v="1210" actId="255"/>
          <ac:spMkLst>
            <pc:docMk/>
            <pc:sldMk cId="122818266" sldId="285"/>
            <ac:spMk id="3" creationId="{6270E652-24BD-4052-2196-994C52AC4D51}"/>
          </ac:spMkLst>
        </pc:spChg>
        <pc:spChg chg="mod">
          <ac:chgData name="Max Meiners" userId="87cd0681bf382e52" providerId="LiveId" clId="{3A3DB465-3A48-4EC3-8D35-DBD622F73719}" dt="2023-05-16T14:00:27.319" v="1114" actId="20577"/>
          <ac:spMkLst>
            <pc:docMk/>
            <pc:sldMk cId="122818266" sldId="285"/>
            <ac:spMk id="4" creationId="{90EFCBBC-F47B-3C71-1D38-283743E7DED4}"/>
          </ac:spMkLst>
        </pc:spChg>
      </pc:sldChg>
      <pc:sldChg chg="modSp mod">
        <pc:chgData name="Max Meiners" userId="87cd0681bf382e52" providerId="LiveId" clId="{3A3DB465-3A48-4EC3-8D35-DBD622F73719}" dt="2023-05-16T14:23:05.259" v="1206" actId="255"/>
        <pc:sldMkLst>
          <pc:docMk/>
          <pc:sldMk cId="1713553019" sldId="286"/>
        </pc:sldMkLst>
        <pc:spChg chg="mod">
          <ac:chgData name="Max Meiners" userId="87cd0681bf382e52" providerId="LiveId" clId="{3A3DB465-3A48-4EC3-8D35-DBD622F73719}" dt="2023-05-16T13:44:00.378" v="1060"/>
          <ac:spMkLst>
            <pc:docMk/>
            <pc:sldMk cId="1713553019" sldId="286"/>
            <ac:spMk id="2" creationId="{C43B169C-8820-81AE-2B33-DD2BFBD66FEA}"/>
          </ac:spMkLst>
        </pc:spChg>
        <pc:spChg chg="mod">
          <ac:chgData name="Max Meiners" userId="87cd0681bf382e52" providerId="LiveId" clId="{3A3DB465-3A48-4EC3-8D35-DBD622F73719}" dt="2023-05-16T14:23:05.259" v="1206" actId="255"/>
          <ac:spMkLst>
            <pc:docMk/>
            <pc:sldMk cId="1713553019" sldId="286"/>
            <ac:spMk id="3" creationId="{6270E652-24BD-4052-2196-994C52AC4D51}"/>
          </ac:spMkLst>
        </pc:spChg>
        <pc:spChg chg="mod">
          <ac:chgData name="Max Meiners" userId="87cd0681bf382e52" providerId="LiveId" clId="{3A3DB465-3A48-4EC3-8D35-DBD622F73719}" dt="2023-05-16T14:22:40.738" v="1204" actId="20577"/>
          <ac:spMkLst>
            <pc:docMk/>
            <pc:sldMk cId="1713553019" sldId="286"/>
            <ac:spMk id="4" creationId="{90EFCBBC-F47B-3C71-1D38-283743E7DE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19-6-2023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17.91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01.950"/>
    </inkml:context>
    <inkml:brush xml:id="br0">
      <inkml:brushProperty name="width" value="0.05" units="cm"/>
      <inkml:brushProperty name="height" value="0.05" units="cm"/>
      <inkml:brushProperty name="color" value="#66CC00"/>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06.928"/>
    </inkml:context>
    <inkml:brush xml:id="br0">
      <inkml:brushProperty name="width" value="0.05" units="cm"/>
      <inkml:brushProperty name="height" value="0.05" units="cm"/>
      <inkml:brushProperty name="color" value="#66CC00"/>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10.142"/>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14.142"/>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18.333"/>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21.324"/>
    </inkml:context>
    <inkml:brush xml:id="br0">
      <inkml:brushProperty name="width" value="0.05" units="cm"/>
      <inkml:brushProperty name="height" value="0.05" units="cm"/>
      <inkml:brushProperty name="color" value="#66CC00"/>
    </inkml:brush>
  </inkml:definitions>
  <inkml:trace contextRef="#ctx0" brushRef="#br0">0 1 24575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23"/>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24.152"/>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26.462"/>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27.820"/>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23.96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30.080"/>
    </inkml:context>
    <inkml:brush xml:id="br0">
      <inkml:brushProperty name="width" value="0.05" units="cm"/>
      <inkml:brushProperty name="height" value="0.05" units="cm"/>
      <inkml:brushProperty name="color" value="#66CC00"/>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33.755"/>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35.687"/>
    </inkml:context>
    <inkml:brush xml:id="br0">
      <inkml:brushProperty name="width" value="0.05" units="cm"/>
      <inkml:brushProperty name="height" value="0.05" units="cm"/>
      <inkml:brushProperty name="color" value="#66CC00"/>
    </inkml:brush>
  </inkml:definitions>
  <inkml:trace contextRef="#ctx0" brushRef="#br0">0 0 24575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37.682"/>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39.948"/>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41.345"/>
    </inkml:context>
    <inkml:brush xml:id="br0">
      <inkml:brushProperty name="width" value="0.05" units="cm"/>
      <inkml:brushProperty name="height" value="0.05" units="cm"/>
      <inkml:brushProperty name="color" value="#66CC00"/>
    </inkml:brush>
  </inkml:definitions>
  <inkml:trace contextRef="#ctx0" brushRef="#br0">0 0 24575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42.857"/>
    </inkml:context>
    <inkml:brush xml:id="br0">
      <inkml:brushProperty name="width" value="0.05" units="cm"/>
      <inkml:brushProperty name="height" value="0.05" units="cm"/>
      <inkml:brushProperty name="color" value="#66CC00"/>
    </inkml:brush>
  </inkml:definitions>
  <inkml:trace contextRef="#ctx0" brushRef="#br0">1 0 24575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2:48.905"/>
    </inkml:context>
    <inkml:brush xml:id="br0">
      <inkml:brushProperty name="width" value="0.05" units="cm"/>
      <inkml:brushProperty name="height" value="0.05" units="cm"/>
      <inkml:brushProperty name="color" value="#66CC00"/>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27.44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29.79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32.70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35.2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38.22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43.15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5T13:51:47.97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19-6-2023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19 juni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19 juni 2023</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19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maandag 19 juni 2023</a:t>
            </a:fld>
            <a:endParaRPr lang="nl-NL"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nl-NL" dirty="0"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dirty="0"/>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19 juni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18" Type="http://schemas.openxmlformats.org/officeDocument/2006/relationships/customXml" Target="../ink/ink14.xml"/><Relationship Id="rId26" Type="http://schemas.openxmlformats.org/officeDocument/2006/relationships/customXml" Target="../ink/ink22.xml"/><Relationship Id="rId3" Type="http://schemas.openxmlformats.org/officeDocument/2006/relationships/customXml" Target="../ink/ink1.xml"/><Relationship Id="rId21" Type="http://schemas.openxmlformats.org/officeDocument/2006/relationships/customXml" Target="../ink/ink17.xml"/><Relationship Id="rId7" Type="http://schemas.openxmlformats.org/officeDocument/2006/relationships/customXml" Target="../ink/ink4.xml"/><Relationship Id="rId12" Type="http://schemas.openxmlformats.org/officeDocument/2006/relationships/customXml" Target="../ink/ink9.xml"/><Relationship Id="rId17" Type="http://schemas.openxmlformats.org/officeDocument/2006/relationships/customXml" Target="../ink/ink13.xml"/><Relationship Id="rId25" Type="http://schemas.openxmlformats.org/officeDocument/2006/relationships/customXml" Target="../ink/ink21.xml"/><Relationship Id="rId2" Type="http://schemas.openxmlformats.org/officeDocument/2006/relationships/image" Target="../media/image30.png"/><Relationship Id="rId16" Type="http://schemas.openxmlformats.org/officeDocument/2006/relationships/customXml" Target="../ink/ink12.xml"/><Relationship Id="rId20" Type="http://schemas.openxmlformats.org/officeDocument/2006/relationships/customXml" Target="../ink/ink16.xml"/><Relationship Id="rId29" Type="http://schemas.openxmlformats.org/officeDocument/2006/relationships/customXml" Target="../ink/ink25.xml"/><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customXml" Target="../ink/ink20.xml"/><Relationship Id="rId5" Type="http://schemas.openxmlformats.org/officeDocument/2006/relationships/customXml" Target="../ink/ink2.xml"/><Relationship Id="rId15" Type="http://schemas.openxmlformats.org/officeDocument/2006/relationships/customXml" Target="../ink/ink11.xml"/><Relationship Id="rId23" Type="http://schemas.openxmlformats.org/officeDocument/2006/relationships/customXml" Target="../ink/ink19.xml"/><Relationship Id="rId28" Type="http://schemas.openxmlformats.org/officeDocument/2006/relationships/customXml" Target="../ink/ink24.xml"/><Relationship Id="rId10" Type="http://schemas.openxmlformats.org/officeDocument/2006/relationships/customXml" Target="../ink/ink7.xml"/><Relationship Id="rId19" Type="http://schemas.openxmlformats.org/officeDocument/2006/relationships/customXml" Target="../ink/ink15.xml"/><Relationship Id="rId31" Type="http://schemas.openxmlformats.org/officeDocument/2006/relationships/customXml" Target="../ink/ink27.xml"/><Relationship Id="rId4" Type="http://schemas.openxmlformats.org/officeDocument/2006/relationships/image" Target="../media/image31.png"/><Relationship Id="rId9" Type="http://schemas.openxmlformats.org/officeDocument/2006/relationships/customXml" Target="../ink/ink6.xml"/><Relationship Id="rId14" Type="http://schemas.openxmlformats.org/officeDocument/2006/relationships/image" Target="../media/image32.png"/><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en-US" dirty="0"/>
              <a:t>214936</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US" dirty="0"/>
              <a:t>Max</a:t>
            </a:r>
            <a:r>
              <a:rPr lang="en-NL" dirty="0"/>
              <a:t> </a:t>
            </a:r>
            <a:r>
              <a:rPr lang="en-US" dirty="0"/>
              <a:t>Meiners</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List of Themes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a:lstStyle/>
          <a:p>
            <a:r>
              <a:rPr lang="en-US" dirty="0"/>
              <a:t>Theme</a:t>
            </a:r>
            <a:endParaRPr lang="en-NL" dirty="0"/>
          </a:p>
          <a:p>
            <a:r>
              <a:rPr lang="en-US" dirty="0"/>
              <a:t>AI canvas</a:t>
            </a:r>
            <a:endParaRPr lang="nl-NL" dirty="0"/>
          </a:p>
          <a:p>
            <a:r>
              <a:rPr lang="en-US" dirty="0"/>
              <a:t>EDA Results</a:t>
            </a:r>
            <a:endParaRPr lang="nl-NL" dirty="0"/>
          </a:p>
          <a:p>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dirty="0"/>
              <a:t>Table of Contents</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911D49-EC7A-CE71-D82E-AF7F1D311956}"/>
              </a:ext>
            </a:extLst>
          </p:cNvPr>
          <p:cNvSpPr>
            <a:spLocks noGrp="1"/>
          </p:cNvSpPr>
          <p:nvPr>
            <p:ph type="sldNum" sz="quarter" idx="12"/>
          </p:nvPr>
        </p:nvSpPr>
        <p:spPr/>
        <p:txBody>
          <a:bodyPr/>
          <a:lstStyle/>
          <a:p>
            <a:fld id="{AA6C878E-6624-8940-965B-E61AF946BCDB}" type="slidenum">
              <a:rPr lang="nl-NL" smtClean="0"/>
              <a:t>3</a:t>
            </a:fld>
            <a:endParaRPr lang="nl-NL"/>
          </a:p>
        </p:txBody>
      </p:sp>
      <p:sp>
        <p:nvSpPr>
          <p:cNvPr id="3" name="Text Placeholder 2">
            <a:extLst>
              <a:ext uri="{FF2B5EF4-FFF2-40B4-BE49-F238E27FC236}">
                <a16:creationId xmlns:a16="http://schemas.microsoft.com/office/drawing/2014/main" id="{E1133B7C-DF10-DA66-F55D-653018C07FA1}"/>
              </a:ext>
            </a:extLst>
          </p:cNvPr>
          <p:cNvSpPr>
            <a:spLocks noGrp="1"/>
          </p:cNvSpPr>
          <p:nvPr>
            <p:ph type="body" sz="quarter" idx="16"/>
          </p:nvPr>
        </p:nvSpPr>
        <p:spPr>
          <a:xfrm>
            <a:off x="537882" y="1399342"/>
            <a:ext cx="11144922" cy="1358847"/>
          </a:xfrm>
        </p:spPr>
        <p:txBody>
          <a:bodyPr/>
          <a:lstStyle/>
          <a:p>
            <a:r>
              <a:rPr lang="en-US" dirty="0"/>
              <a:t>How can the municipality accurately predict and allocate the necessary number of BOAs to prevent public nuisance in Breda?</a:t>
            </a:r>
            <a:endParaRPr lang="en-GB" dirty="0"/>
          </a:p>
        </p:txBody>
      </p:sp>
      <p:sp>
        <p:nvSpPr>
          <p:cNvPr id="4" name="Content Placeholder 3">
            <a:extLst>
              <a:ext uri="{FF2B5EF4-FFF2-40B4-BE49-F238E27FC236}">
                <a16:creationId xmlns:a16="http://schemas.microsoft.com/office/drawing/2014/main" id="{8B0726BF-D408-79CC-8111-AD02552B24C4}"/>
              </a:ext>
            </a:extLst>
          </p:cNvPr>
          <p:cNvSpPr>
            <a:spLocks noGrp="1"/>
          </p:cNvSpPr>
          <p:nvPr>
            <p:ph sz="quarter" idx="15"/>
          </p:nvPr>
        </p:nvSpPr>
        <p:spPr>
          <a:xfrm>
            <a:off x="536957" y="2758190"/>
            <a:ext cx="5390199" cy="3312826"/>
          </a:xfrm>
        </p:spPr>
        <p:txBody>
          <a:bodyPr/>
          <a:lstStyle/>
          <a:p>
            <a:r>
              <a:rPr lang="en-GB" sz="2000" b="0" i="0" dirty="0">
                <a:effectLst/>
                <a:ea typeface="Open Sans" panose="020B0606030504020204" pitchFamily="34" charset="0"/>
                <a:cs typeface="Open Sans" panose="020B0606030504020204" pitchFamily="34" charset="0"/>
              </a:rPr>
              <a:t>To maintain its appeal for a diverse population, Breda must address and minimize public nuisance. However, the municipality faces difficulties in defining public nuisance, understanding its impact on quality of life, and attracting new residents. Furthermore, accurately predicting the necessary number of BOAs (enforcement officers) to prevent public nuisance is a crucial challenge for the municipality.</a:t>
            </a:r>
            <a:endParaRPr lang="en-GB" sz="2000" dirty="0">
              <a:ea typeface="Open Sans" panose="020B0606030504020204" pitchFamily="34" charset="0"/>
              <a:cs typeface="Open Sans" panose="020B0606030504020204" pitchFamily="34" charset="0"/>
            </a:endParaRPr>
          </a:p>
        </p:txBody>
      </p:sp>
      <p:sp>
        <p:nvSpPr>
          <p:cNvPr id="5" name="Content Placeholder 4">
            <a:extLst>
              <a:ext uri="{FF2B5EF4-FFF2-40B4-BE49-F238E27FC236}">
                <a16:creationId xmlns:a16="http://schemas.microsoft.com/office/drawing/2014/main" id="{49593F2C-60C0-550D-CE7E-AD3999D6DC05}"/>
              </a:ext>
            </a:extLst>
          </p:cNvPr>
          <p:cNvSpPr>
            <a:spLocks noGrp="1"/>
          </p:cNvSpPr>
          <p:nvPr>
            <p:ph sz="quarter" idx="17"/>
          </p:nvPr>
        </p:nvSpPr>
        <p:spPr>
          <a:xfrm>
            <a:off x="6104964" y="2758189"/>
            <a:ext cx="5390199" cy="3007481"/>
          </a:xfrm>
        </p:spPr>
        <p:txBody>
          <a:bodyPr/>
          <a:lstStyle/>
          <a:p>
            <a:r>
              <a:rPr lang="en-GB" sz="2000" b="0" i="0" dirty="0">
                <a:effectLst/>
                <a:ea typeface="Open Sans" panose="020B0606030504020204" pitchFamily="34" charset="0"/>
                <a:cs typeface="Open Sans" panose="020B0606030504020204" pitchFamily="34" charset="0"/>
              </a:rPr>
              <a:t>Identifying the necessary number of BOAs for preventing public nuisance allows for proactive measures rather than reactive responses. This research question is important for individuals and organizations interested in preventing public nuisance incidents before they occur and taking pre-emptive actions to maintain order and harmony in Breda.</a:t>
            </a:r>
            <a:endParaRPr lang="en-GB" sz="2000" dirty="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39C1C713-F5C1-7EA3-9279-68F582DC6082}"/>
              </a:ext>
            </a:extLst>
          </p:cNvPr>
          <p:cNvSpPr>
            <a:spLocks noGrp="1"/>
          </p:cNvSpPr>
          <p:nvPr>
            <p:ph type="title"/>
          </p:nvPr>
        </p:nvSpPr>
        <p:spPr/>
        <p:txBody>
          <a:bodyPr/>
          <a:lstStyle/>
          <a:p>
            <a:r>
              <a:rPr lang="en-US" dirty="0"/>
              <a:t>Public Nuisance</a:t>
            </a:r>
            <a:endParaRPr lang="en-GB" dirty="0"/>
          </a:p>
        </p:txBody>
      </p:sp>
    </p:spTree>
    <p:extLst>
      <p:ext uri="{BB962C8B-B14F-4D97-AF65-F5344CB8AC3E}">
        <p14:creationId xmlns:p14="http://schemas.microsoft.com/office/powerpoint/2010/main" val="15411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a:xfrm>
            <a:off x="537881" y="412477"/>
            <a:ext cx="11525383" cy="867684"/>
          </a:xfrm>
        </p:spPr>
        <p:txBody>
          <a:bodyPr/>
          <a:lstStyle/>
          <a:p>
            <a:r>
              <a:rPr lang="en-NL" dirty="0"/>
              <a:t>AI Canvas</a:t>
            </a:r>
            <a:r>
              <a:rPr lang="en-US" dirty="0"/>
              <a:t>: </a:t>
            </a:r>
            <a:r>
              <a:rPr lang="en-NL" dirty="0"/>
              <a:t>Help explore solutions &amp; ideas</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4</a:t>
            </a:fld>
            <a:endParaRPr lang="nl-NL"/>
          </a:p>
        </p:txBody>
      </p:sp>
      <p:pic>
        <p:nvPicPr>
          <p:cNvPr id="1026" name="Picture 2">
            <a:extLst>
              <a:ext uri="{FF2B5EF4-FFF2-40B4-BE49-F238E27FC236}">
                <a16:creationId xmlns:a16="http://schemas.microsoft.com/office/drawing/2014/main" id="{1E67A9B8-7238-C686-FB79-DC42017C9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60194"/>
            <a:ext cx="8941431" cy="43310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3B169C-8820-81AE-2B33-DD2BFBD66FEA}"/>
              </a:ext>
            </a:extLst>
          </p:cNvPr>
          <p:cNvSpPr/>
          <p:nvPr/>
        </p:nvSpPr>
        <p:spPr>
          <a:xfrm>
            <a:off x="2941426" y="3431663"/>
            <a:ext cx="2523331"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Municipality of Breda</a:t>
            </a:r>
            <a:endParaRPr lang="en-GB" dirty="0"/>
          </a:p>
        </p:txBody>
      </p:sp>
      <p:sp>
        <p:nvSpPr>
          <p:cNvPr id="3" name="Rectangle 2">
            <a:extLst>
              <a:ext uri="{FF2B5EF4-FFF2-40B4-BE49-F238E27FC236}">
                <a16:creationId xmlns:a16="http://schemas.microsoft.com/office/drawing/2014/main" id="{6270E652-24BD-4052-2196-994C52AC4D51}"/>
              </a:ext>
            </a:extLst>
          </p:cNvPr>
          <p:cNvSpPr/>
          <p:nvPr/>
        </p:nvSpPr>
        <p:spPr>
          <a:xfrm>
            <a:off x="2941426" y="2179425"/>
            <a:ext cx="2142125"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dirty="0"/>
              <a:t>How can the municipality accurately predict and allocate the necessary number of BOAs to prevent public nuisance in Breda?</a:t>
            </a:r>
            <a:endParaRPr lang="en-GB" sz="1200" dirty="0"/>
          </a:p>
        </p:txBody>
      </p:sp>
      <p:sp>
        <p:nvSpPr>
          <p:cNvPr id="4" name="Rectangle 3">
            <a:extLst>
              <a:ext uri="{FF2B5EF4-FFF2-40B4-BE49-F238E27FC236}">
                <a16:creationId xmlns:a16="http://schemas.microsoft.com/office/drawing/2014/main" id="{90EFCBBC-F47B-3C71-1D38-283743E7DED4}"/>
              </a:ext>
            </a:extLst>
          </p:cNvPr>
          <p:cNvSpPr/>
          <p:nvPr/>
        </p:nvSpPr>
        <p:spPr>
          <a:xfrm>
            <a:off x="7188377" y="2179425"/>
            <a:ext cx="2493817"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Develop predictive models</a:t>
            </a:r>
          </a:p>
        </p:txBody>
      </p:sp>
      <p:sp>
        <p:nvSpPr>
          <p:cNvPr id="5" name="Rectangle 3">
            <a:extLst>
              <a:ext uri="{FF2B5EF4-FFF2-40B4-BE49-F238E27FC236}">
                <a16:creationId xmlns:a16="http://schemas.microsoft.com/office/drawing/2014/main" id="{1039FED2-5D87-9688-93A7-92B6FB6E72FA}"/>
              </a:ext>
            </a:extLst>
          </p:cNvPr>
          <p:cNvSpPr/>
          <p:nvPr/>
        </p:nvSpPr>
        <p:spPr>
          <a:xfrm>
            <a:off x="5875967" y="4457557"/>
            <a:ext cx="1980133"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Predictive model</a:t>
            </a:r>
            <a:endParaRPr lang="en-GB" dirty="0">
              <a:cs typeface="Calibri"/>
            </a:endParaRPr>
          </a:p>
        </p:txBody>
      </p:sp>
      <p:sp>
        <p:nvSpPr>
          <p:cNvPr id="8" name="Rectangle 3">
            <a:extLst>
              <a:ext uri="{FF2B5EF4-FFF2-40B4-BE49-F238E27FC236}">
                <a16:creationId xmlns:a16="http://schemas.microsoft.com/office/drawing/2014/main" id="{9B45D1F4-1B2F-17FC-D14D-DEAE39B7A948}"/>
              </a:ext>
            </a:extLst>
          </p:cNvPr>
          <p:cNvSpPr/>
          <p:nvPr/>
        </p:nvSpPr>
        <p:spPr>
          <a:xfrm>
            <a:off x="8846414" y="5336884"/>
            <a:ext cx="1474689" cy="3721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Precision, recall and F1-score</a:t>
            </a:r>
          </a:p>
        </p:txBody>
      </p:sp>
      <p:sp>
        <p:nvSpPr>
          <p:cNvPr id="9" name="Rectangle 3">
            <a:extLst>
              <a:ext uri="{FF2B5EF4-FFF2-40B4-BE49-F238E27FC236}">
                <a16:creationId xmlns:a16="http://schemas.microsoft.com/office/drawing/2014/main" id="{32039027-8755-BA32-D2D0-BDA1EE8C0F17}"/>
              </a:ext>
            </a:extLst>
          </p:cNvPr>
          <p:cNvSpPr/>
          <p:nvPr/>
        </p:nvSpPr>
        <p:spPr>
          <a:xfrm>
            <a:off x="6883576" y="3386900"/>
            <a:ext cx="2366998" cy="5682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Data.politie.nl</a:t>
            </a:r>
          </a:p>
          <a:p>
            <a:pPr algn="ctr"/>
            <a:r>
              <a:rPr lang="en-US" dirty="0">
                <a:cs typeface="Calibri"/>
              </a:rPr>
              <a:t>Opendata.cbs.nl</a:t>
            </a:r>
            <a:endParaRPr lang="nl-NL" dirty="0"/>
          </a:p>
        </p:txBody>
      </p:sp>
      <p:sp>
        <p:nvSpPr>
          <p:cNvPr id="10" name="Rectangle 3">
            <a:extLst>
              <a:ext uri="{FF2B5EF4-FFF2-40B4-BE49-F238E27FC236}">
                <a16:creationId xmlns:a16="http://schemas.microsoft.com/office/drawing/2014/main" id="{65F320B5-9D5C-1403-4514-0CF3A8EE5F57}"/>
              </a:ext>
            </a:extLst>
          </p:cNvPr>
          <p:cNvSpPr/>
          <p:nvPr/>
        </p:nvSpPr>
        <p:spPr>
          <a:xfrm>
            <a:off x="3372513" y="5583382"/>
            <a:ext cx="2414360"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b="0" i="0" u="none" strike="noStrike" dirty="0">
                <a:solidFill>
                  <a:srgbClr val="FFFFFF"/>
                </a:solidFill>
                <a:effectLst/>
                <a:latin typeface="Calibri" panose="020F0502020204030204" pitchFamily="34" charset="0"/>
              </a:rPr>
              <a:t>Policy alignment, legal and ethical considerations</a:t>
            </a:r>
            <a:r>
              <a:rPr lang="en-GB" sz="1100" b="0" i="0" dirty="0">
                <a:solidFill>
                  <a:srgbClr val="FFFFFF"/>
                </a:solidFill>
                <a:effectLst/>
                <a:latin typeface="Calibri" panose="020F0502020204030204" pitchFamily="34" charset="0"/>
              </a:rPr>
              <a:t>​</a:t>
            </a:r>
            <a:endParaRPr lang="nl-NL" sz="1100" dirty="0"/>
          </a:p>
        </p:txBody>
      </p:sp>
      <p:sp>
        <p:nvSpPr>
          <p:cNvPr id="11" name="Rectangle 3">
            <a:extLst>
              <a:ext uri="{FF2B5EF4-FFF2-40B4-BE49-F238E27FC236}">
                <a16:creationId xmlns:a16="http://schemas.microsoft.com/office/drawing/2014/main" id="{DD94B260-8076-FA2E-FCB6-EDB20087B738}"/>
              </a:ext>
            </a:extLst>
          </p:cNvPr>
          <p:cNvSpPr/>
          <p:nvPr/>
        </p:nvSpPr>
        <p:spPr>
          <a:xfrm>
            <a:off x="2405854" y="4875197"/>
            <a:ext cx="870377" cy="6090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SKIP THIS PART</a:t>
            </a:r>
            <a:endParaRPr lang="nl-NL" sz="1400" dirty="0">
              <a:cs typeface="Calibri"/>
            </a:endParaRPr>
          </a:p>
        </p:txBody>
      </p:sp>
    </p:spTree>
    <p:extLst>
      <p:ext uri="{BB962C8B-B14F-4D97-AF65-F5344CB8AC3E}">
        <p14:creationId xmlns:p14="http://schemas.microsoft.com/office/powerpoint/2010/main" val="12281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D51CED-D598-8CBD-A065-A1FD6CF41B26}"/>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9A3C9B51-1FA5-4696-F5E4-BAAD0CE3058B}"/>
              </a:ext>
            </a:extLst>
          </p:cNvPr>
          <p:cNvSpPr>
            <a:spLocks noGrp="1"/>
          </p:cNvSpPr>
          <p:nvPr>
            <p:ph sz="quarter" idx="15"/>
          </p:nvPr>
        </p:nvSpPr>
        <p:spPr/>
        <p:txBody>
          <a:bodyPr/>
          <a:lstStyle/>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Afval</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blue</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Zwervers</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green</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Drugs/alcohol: </a:t>
            </a:r>
            <a:r>
              <a:rPr lang="en-US" sz="1800"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red</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Jeugd</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orange</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Parkeeroverlast</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purple</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Fietsoverlast</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FFFF00"/>
                </a:solidFill>
                <a:latin typeface="Calibri" panose="020F0502020204030204" pitchFamily="34" charset="0"/>
                <a:ea typeface="Calibri" panose="020F0502020204030204" pitchFamily="34" charset="0"/>
                <a:cs typeface="Times New Roman" panose="02020603050405020304" pitchFamily="18" charset="0"/>
              </a:rPr>
              <a:t>yellow</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Wildplassen</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solidFill>
                  <a:srgbClr val="767171"/>
                </a:solidFill>
                <a:effectLst/>
                <a:latin typeface="Calibri" panose="020F0502020204030204" pitchFamily="34" charset="0"/>
                <a:ea typeface="Calibri" panose="020F0502020204030204" pitchFamily="34" charset="0"/>
                <a:cs typeface="Times New Roman" panose="02020603050405020304" pitchFamily="18" charset="0"/>
              </a:rPr>
              <a:t>grey</a:t>
            </a:r>
            <a:endParaRPr lang="en-NL" sz="18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NL"/>
          </a:p>
        </p:txBody>
      </p:sp>
      <p:sp>
        <p:nvSpPr>
          <p:cNvPr id="4" name="Title 3">
            <a:extLst>
              <a:ext uri="{FF2B5EF4-FFF2-40B4-BE49-F238E27FC236}">
                <a16:creationId xmlns:a16="http://schemas.microsoft.com/office/drawing/2014/main" id="{888DA9C9-1D02-87C7-6486-C2418EDCA226}"/>
              </a:ext>
            </a:extLst>
          </p:cNvPr>
          <p:cNvSpPr>
            <a:spLocks noGrp="1"/>
          </p:cNvSpPr>
          <p:nvPr>
            <p:ph type="title"/>
          </p:nvPr>
        </p:nvSpPr>
        <p:spPr/>
        <p:txBody>
          <a:bodyPr/>
          <a:lstStyle/>
          <a:p>
            <a:r>
              <a:rPr lang="en-NL"/>
              <a:t>EDA Results</a:t>
            </a:r>
          </a:p>
        </p:txBody>
      </p:sp>
      <p:pic>
        <p:nvPicPr>
          <p:cNvPr id="6" name="Picture 5" descr="A map of a city&#10;&#10;Description automatically generated with low confidence">
            <a:extLst>
              <a:ext uri="{FF2B5EF4-FFF2-40B4-BE49-F238E27FC236}">
                <a16:creationId xmlns:a16="http://schemas.microsoft.com/office/drawing/2014/main" id="{99D55956-5962-9055-82D5-011B959B5A5F}"/>
              </a:ext>
            </a:extLst>
          </p:cNvPr>
          <p:cNvPicPr>
            <a:picLocks noChangeAspect="1"/>
          </p:cNvPicPr>
          <p:nvPr/>
        </p:nvPicPr>
        <p:blipFill>
          <a:blip r:embed="rId2"/>
          <a:stretch>
            <a:fillRect/>
          </a:stretch>
        </p:blipFill>
        <p:spPr>
          <a:xfrm>
            <a:off x="3733003" y="1153473"/>
            <a:ext cx="5271394" cy="4783732"/>
          </a:xfrm>
          <a:prstGeom prst="rect">
            <a:avLst/>
          </a:prstGeom>
        </p:spPr>
      </p:pic>
    </p:spTree>
    <p:extLst>
      <p:ext uri="{BB962C8B-B14F-4D97-AF65-F5344CB8AC3E}">
        <p14:creationId xmlns:p14="http://schemas.microsoft.com/office/powerpoint/2010/main" val="2308008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CDE9EB-FA1A-525F-DA5D-B1902CFD1F2A}"/>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6</a:t>
            </a:fld>
            <a:endParaRPr lang="nl-NL"/>
          </a:p>
        </p:txBody>
      </p:sp>
      <p:pic>
        <p:nvPicPr>
          <p:cNvPr id="6" name="Content Placeholder 5" descr="A screenshot of a computer&#10;&#10;Description automatically generated with medium confidence">
            <a:extLst>
              <a:ext uri="{FF2B5EF4-FFF2-40B4-BE49-F238E27FC236}">
                <a16:creationId xmlns:a16="http://schemas.microsoft.com/office/drawing/2014/main" id="{BE402E66-EF86-A5BC-5D2E-9495B0D2FF5E}"/>
              </a:ext>
            </a:extLst>
          </p:cNvPr>
          <p:cNvPicPr>
            <a:picLocks noGrp="1" noChangeAspect="1"/>
          </p:cNvPicPr>
          <p:nvPr>
            <p:ph sz="quarter" idx="15"/>
          </p:nvPr>
        </p:nvPicPr>
        <p:blipFill>
          <a:blip r:embed="rId2"/>
          <a:stretch>
            <a:fillRect/>
          </a:stretch>
        </p:blipFill>
        <p:spPr>
          <a:xfrm>
            <a:off x="509196" y="1690817"/>
            <a:ext cx="11405087" cy="1938863"/>
          </a:xfrm>
          <a:noFill/>
        </p:spPr>
      </p:pic>
      <p:sp>
        <p:nvSpPr>
          <p:cNvPr id="4" name="Title 3">
            <a:extLst>
              <a:ext uri="{FF2B5EF4-FFF2-40B4-BE49-F238E27FC236}">
                <a16:creationId xmlns:a16="http://schemas.microsoft.com/office/drawing/2014/main" id="{C6CD3F72-03F6-5A4A-E6B0-CC22883D3047}"/>
              </a:ext>
            </a:extLst>
          </p:cNvPr>
          <p:cNvSpPr>
            <a:spLocks noGrp="1"/>
          </p:cNvSpPr>
          <p:nvPr>
            <p:ph type="title"/>
          </p:nvPr>
        </p:nvSpPr>
        <p:spPr>
          <a:xfrm>
            <a:off x="537882" y="412477"/>
            <a:ext cx="11144922" cy="867684"/>
          </a:xfrm>
        </p:spPr>
        <p:txBody>
          <a:bodyPr>
            <a:normAutofit/>
          </a:bodyPr>
          <a:lstStyle/>
          <a:p>
            <a:r>
              <a:rPr lang="en-NL"/>
              <a:t>EDA Results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8456F06-D734-D825-A6B7-2CE000A2212E}"/>
                  </a:ext>
                </a:extLst>
              </p14:cNvPr>
              <p14:cNvContentPartPr/>
              <p14:nvPr/>
            </p14:nvContentPartPr>
            <p14:xfrm>
              <a:off x="3336238" y="2275107"/>
              <a:ext cx="360" cy="360"/>
            </p14:xfrm>
          </p:contentPart>
        </mc:Choice>
        <mc:Fallback xmlns="">
          <p:pic>
            <p:nvPicPr>
              <p:cNvPr id="8" name="Ink 7">
                <a:extLst>
                  <a:ext uri="{FF2B5EF4-FFF2-40B4-BE49-F238E27FC236}">
                    <a16:creationId xmlns:a16="http://schemas.microsoft.com/office/drawing/2014/main" id="{B8456F06-D734-D825-A6B7-2CE000A2212E}"/>
                  </a:ext>
                </a:extLst>
              </p:cNvPr>
              <p:cNvPicPr/>
              <p:nvPr/>
            </p:nvPicPr>
            <p:blipFill>
              <a:blip r:embed="rId4"/>
              <a:stretch>
                <a:fillRect/>
              </a:stretch>
            </p:blipFill>
            <p:spPr>
              <a:xfrm>
                <a:off x="3327238" y="22661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E0233C-D5FA-7D24-4D7B-4F7E8C67CEAD}"/>
                  </a:ext>
                </a:extLst>
              </p14:cNvPr>
              <p14:cNvContentPartPr/>
              <p14:nvPr/>
            </p14:nvContentPartPr>
            <p14:xfrm>
              <a:off x="4676518" y="2282307"/>
              <a:ext cx="360" cy="360"/>
            </p14:xfrm>
          </p:contentPart>
        </mc:Choice>
        <mc:Fallback xmlns="">
          <p:pic>
            <p:nvPicPr>
              <p:cNvPr id="9" name="Ink 8">
                <a:extLst>
                  <a:ext uri="{FF2B5EF4-FFF2-40B4-BE49-F238E27FC236}">
                    <a16:creationId xmlns:a16="http://schemas.microsoft.com/office/drawing/2014/main" id="{80E0233C-D5FA-7D24-4D7B-4F7E8C67CEAD}"/>
                  </a:ext>
                </a:extLst>
              </p:cNvPr>
              <p:cNvPicPr/>
              <p:nvPr/>
            </p:nvPicPr>
            <p:blipFill>
              <a:blip r:embed="rId4"/>
              <a:stretch>
                <a:fillRect/>
              </a:stretch>
            </p:blipFill>
            <p:spPr>
              <a:xfrm>
                <a:off x="4667518" y="2273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A6AFC4A-8802-A9FF-87BF-AB8F2A94B870}"/>
                  </a:ext>
                </a:extLst>
              </p14:cNvPr>
              <p14:cNvContentPartPr/>
              <p14:nvPr/>
            </p14:nvContentPartPr>
            <p14:xfrm>
              <a:off x="5681638" y="2401107"/>
              <a:ext cx="360" cy="360"/>
            </p14:xfrm>
          </p:contentPart>
        </mc:Choice>
        <mc:Fallback xmlns="">
          <p:pic>
            <p:nvPicPr>
              <p:cNvPr id="10" name="Ink 9">
                <a:extLst>
                  <a:ext uri="{FF2B5EF4-FFF2-40B4-BE49-F238E27FC236}">
                    <a16:creationId xmlns:a16="http://schemas.microsoft.com/office/drawing/2014/main" id="{EA6AFC4A-8802-A9FF-87BF-AB8F2A94B870}"/>
                  </a:ext>
                </a:extLst>
              </p:cNvPr>
              <p:cNvPicPr/>
              <p:nvPr/>
            </p:nvPicPr>
            <p:blipFill>
              <a:blip r:embed="rId4"/>
              <a:stretch>
                <a:fillRect/>
              </a:stretch>
            </p:blipFill>
            <p:spPr>
              <a:xfrm>
                <a:off x="5672638" y="23921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1C69065D-DCAE-A292-AC0C-015450E46603}"/>
                  </a:ext>
                </a:extLst>
              </p14:cNvPr>
              <p14:cNvContentPartPr/>
              <p14:nvPr/>
            </p14:nvContentPartPr>
            <p14:xfrm>
              <a:off x="6868558" y="2282307"/>
              <a:ext cx="360" cy="360"/>
            </p14:xfrm>
          </p:contentPart>
        </mc:Choice>
        <mc:Fallback xmlns="">
          <p:pic>
            <p:nvPicPr>
              <p:cNvPr id="12" name="Ink 11">
                <a:extLst>
                  <a:ext uri="{FF2B5EF4-FFF2-40B4-BE49-F238E27FC236}">
                    <a16:creationId xmlns:a16="http://schemas.microsoft.com/office/drawing/2014/main" id="{1C69065D-DCAE-A292-AC0C-015450E46603}"/>
                  </a:ext>
                </a:extLst>
              </p:cNvPr>
              <p:cNvPicPr/>
              <p:nvPr/>
            </p:nvPicPr>
            <p:blipFill>
              <a:blip r:embed="rId4"/>
              <a:stretch>
                <a:fillRect/>
              </a:stretch>
            </p:blipFill>
            <p:spPr>
              <a:xfrm>
                <a:off x="6859558" y="2273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EA3CAC7-2DF0-4077-C1B2-7E48DE01C80B}"/>
                  </a:ext>
                </a:extLst>
              </p14:cNvPr>
              <p14:cNvContentPartPr/>
              <p14:nvPr/>
            </p14:nvContentPartPr>
            <p14:xfrm>
              <a:off x="7643278" y="2289507"/>
              <a:ext cx="360" cy="360"/>
            </p14:xfrm>
          </p:contentPart>
        </mc:Choice>
        <mc:Fallback xmlns="">
          <p:pic>
            <p:nvPicPr>
              <p:cNvPr id="13" name="Ink 12">
                <a:extLst>
                  <a:ext uri="{FF2B5EF4-FFF2-40B4-BE49-F238E27FC236}">
                    <a16:creationId xmlns:a16="http://schemas.microsoft.com/office/drawing/2014/main" id="{2EA3CAC7-2DF0-4077-C1B2-7E48DE01C80B}"/>
                  </a:ext>
                </a:extLst>
              </p:cNvPr>
              <p:cNvPicPr/>
              <p:nvPr/>
            </p:nvPicPr>
            <p:blipFill>
              <a:blip r:embed="rId4"/>
              <a:stretch>
                <a:fillRect/>
              </a:stretch>
            </p:blipFill>
            <p:spPr>
              <a:xfrm>
                <a:off x="7634278" y="2280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C4B4912-AF1C-6C9B-E93B-7776CF241E31}"/>
                  </a:ext>
                </a:extLst>
              </p14:cNvPr>
              <p14:cNvContentPartPr/>
              <p14:nvPr/>
            </p14:nvContentPartPr>
            <p14:xfrm>
              <a:off x="8780878" y="2289507"/>
              <a:ext cx="360" cy="360"/>
            </p14:xfrm>
          </p:contentPart>
        </mc:Choice>
        <mc:Fallback xmlns="">
          <p:pic>
            <p:nvPicPr>
              <p:cNvPr id="14" name="Ink 13">
                <a:extLst>
                  <a:ext uri="{FF2B5EF4-FFF2-40B4-BE49-F238E27FC236}">
                    <a16:creationId xmlns:a16="http://schemas.microsoft.com/office/drawing/2014/main" id="{5C4B4912-AF1C-6C9B-E93B-7776CF241E31}"/>
                  </a:ext>
                </a:extLst>
              </p:cNvPr>
              <p:cNvPicPr/>
              <p:nvPr/>
            </p:nvPicPr>
            <p:blipFill>
              <a:blip r:embed="rId4"/>
              <a:stretch>
                <a:fillRect/>
              </a:stretch>
            </p:blipFill>
            <p:spPr>
              <a:xfrm>
                <a:off x="8771878" y="2280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3E95DE91-7AE6-5D14-2493-C438A0B0CC86}"/>
                  </a:ext>
                </a:extLst>
              </p14:cNvPr>
              <p14:cNvContentPartPr/>
              <p14:nvPr/>
            </p14:nvContentPartPr>
            <p14:xfrm>
              <a:off x="9723358" y="2296347"/>
              <a:ext cx="360" cy="360"/>
            </p14:xfrm>
          </p:contentPart>
        </mc:Choice>
        <mc:Fallback xmlns="">
          <p:pic>
            <p:nvPicPr>
              <p:cNvPr id="15" name="Ink 14">
                <a:extLst>
                  <a:ext uri="{FF2B5EF4-FFF2-40B4-BE49-F238E27FC236}">
                    <a16:creationId xmlns:a16="http://schemas.microsoft.com/office/drawing/2014/main" id="{3E95DE91-7AE6-5D14-2493-C438A0B0CC86}"/>
                  </a:ext>
                </a:extLst>
              </p:cNvPr>
              <p:cNvPicPr/>
              <p:nvPr/>
            </p:nvPicPr>
            <p:blipFill>
              <a:blip r:embed="rId4"/>
              <a:stretch>
                <a:fillRect/>
              </a:stretch>
            </p:blipFill>
            <p:spPr>
              <a:xfrm>
                <a:off x="9714358" y="22873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1AB042C-AD92-77A5-FD14-3DB7250DA11F}"/>
                  </a:ext>
                </a:extLst>
              </p14:cNvPr>
              <p14:cNvContentPartPr/>
              <p14:nvPr/>
            </p14:nvContentPartPr>
            <p14:xfrm>
              <a:off x="10868158" y="3036147"/>
              <a:ext cx="360" cy="360"/>
            </p14:xfrm>
          </p:contentPart>
        </mc:Choice>
        <mc:Fallback xmlns="">
          <p:pic>
            <p:nvPicPr>
              <p:cNvPr id="16" name="Ink 15">
                <a:extLst>
                  <a:ext uri="{FF2B5EF4-FFF2-40B4-BE49-F238E27FC236}">
                    <a16:creationId xmlns:a16="http://schemas.microsoft.com/office/drawing/2014/main" id="{E1AB042C-AD92-77A5-FD14-3DB7250DA11F}"/>
                  </a:ext>
                </a:extLst>
              </p:cNvPr>
              <p:cNvPicPr/>
              <p:nvPr/>
            </p:nvPicPr>
            <p:blipFill>
              <a:blip r:embed="rId4"/>
              <a:stretch>
                <a:fillRect/>
              </a:stretch>
            </p:blipFill>
            <p:spPr>
              <a:xfrm>
                <a:off x="10859158" y="3027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48F014D-74AB-9DB5-F46A-3BE2D7632EE5}"/>
                  </a:ext>
                </a:extLst>
              </p14:cNvPr>
              <p14:cNvContentPartPr/>
              <p14:nvPr/>
            </p14:nvContentPartPr>
            <p14:xfrm>
              <a:off x="11719558" y="2393907"/>
              <a:ext cx="360" cy="360"/>
            </p14:xfrm>
          </p:contentPart>
        </mc:Choice>
        <mc:Fallback xmlns="">
          <p:pic>
            <p:nvPicPr>
              <p:cNvPr id="17" name="Ink 16">
                <a:extLst>
                  <a:ext uri="{FF2B5EF4-FFF2-40B4-BE49-F238E27FC236}">
                    <a16:creationId xmlns:a16="http://schemas.microsoft.com/office/drawing/2014/main" id="{048F014D-74AB-9DB5-F46A-3BE2D7632EE5}"/>
                  </a:ext>
                </a:extLst>
              </p:cNvPr>
              <p:cNvPicPr/>
              <p:nvPr/>
            </p:nvPicPr>
            <p:blipFill>
              <a:blip r:embed="rId4"/>
              <a:stretch>
                <a:fillRect/>
              </a:stretch>
            </p:blipFill>
            <p:spPr>
              <a:xfrm>
                <a:off x="11710558" y="2384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ADF904F0-0F10-4D58-DA6C-FDED5EC40AF1}"/>
                  </a:ext>
                </a:extLst>
              </p14:cNvPr>
              <p14:cNvContentPartPr/>
              <p14:nvPr/>
            </p14:nvContentPartPr>
            <p14:xfrm>
              <a:off x="3406078" y="3378147"/>
              <a:ext cx="360" cy="360"/>
            </p14:xfrm>
          </p:contentPart>
        </mc:Choice>
        <mc:Fallback xmlns="">
          <p:pic>
            <p:nvPicPr>
              <p:cNvPr id="18" name="Ink 17">
                <a:extLst>
                  <a:ext uri="{FF2B5EF4-FFF2-40B4-BE49-F238E27FC236}">
                    <a16:creationId xmlns:a16="http://schemas.microsoft.com/office/drawing/2014/main" id="{ADF904F0-0F10-4D58-DA6C-FDED5EC40AF1}"/>
                  </a:ext>
                </a:extLst>
              </p:cNvPr>
              <p:cNvPicPr/>
              <p:nvPr/>
            </p:nvPicPr>
            <p:blipFill>
              <a:blip r:embed="rId14"/>
              <a:stretch>
                <a:fillRect/>
              </a:stretch>
            </p:blipFill>
            <p:spPr>
              <a:xfrm>
                <a:off x="3397078" y="3369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90E4E99F-9091-64C1-DCFB-1FC32C77E2FD}"/>
                  </a:ext>
                </a:extLst>
              </p14:cNvPr>
              <p14:cNvContentPartPr/>
              <p14:nvPr/>
            </p14:nvContentPartPr>
            <p14:xfrm>
              <a:off x="4732318" y="3378147"/>
              <a:ext cx="360" cy="360"/>
            </p14:xfrm>
          </p:contentPart>
        </mc:Choice>
        <mc:Fallback xmlns="">
          <p:pic>
            <p:nvPicPr>
              <p:cNvPr id="19" name="Ink 18">
                <a:extLst>
                  <a:ext uri="{FF2B5EF4-FFF2-40B4-BE49-F238E27FC236}">
                    <a16:creationId xmlns:a16="http://schemas.microsoft.com/office/drawing/2014/main" id="{90E4E99F-9091-64C1-DCFB-1FC32C77E2FD}"/>
                  </a:ext>
                </a:extLst>
              </p:cNvPr>
              <p:cNvPicPr/>
              <p:nvPr/>
            </p:nvPicPr>
            <p:blipFill>
              <a:blip r:embed="rId14"/>
              <a:stretch>
                <a:fillRect/>
              </a:stretch>
            </p:blipFill>
            <p:spPr>
              <a:xfrm>
                <a:off x="4723318" y="3369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0AAEAF0-BDD2-6983-EA7D-6229128171F1}"/>
                  </a:ext>
                </a:extLst>
              </p14:cNvPr>
              <p14:cNvContentPartPr/>
              <p14:nvPr/>
            </p14:nvContentPartPr>
            <p14:xfrm>
              <a:off x="5730598" y="3273747"/>
              <a:ext cx="360" cy="360"/>
            </p14:xfrm>
          </p:contentPart>
        </mc:Choice>
        <mc:Fallback xmlns="">
          <p:pic>
            <p:nvPicPr>
              <p:cNvPr id="20" name="Ink 19">
                <a:extLst>
                  <a:ext uri="{FF2B5EF4-FFF2-40B4-BE49-F238E27FC236}">
                    <a16:creationId xmlns:a16="http://schemas.microsoft.com/office/drawing/2014/main" id="{90AAEAF0-BDD2-6983-EA7D-6229128171F1}"/>
                  </a:ext>
                </a:extLst>
              </p:cNvPr>
              <p:cNvPicPr/>
              <p:nvPr/>
            </p:nvPicPr>
            <p:blipFill>
              <a:blip r:embed="rId14"/>
              <a:stretch>
                <a:fillRect/>
              </a:stretch>
            </p:blipFill>
            <p:spPr>
              <a:xfrm>
                <a:off x="5721598" y="3264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245719B3-7E62-58DF-5E98-05E123D0D340}"/>
                  </a:ext>
                </a:extLst>
              </p14:cNvPr>
              <p14:cNvContentPartPr/>
              <p14:nvPr/>
            </p14:nvContentPartPr>
            <p14:xfrm>
              <a:off x="6938038" y="3161787"/>
              <a:ext cx="360" cy="360"/>
            </p14:xfrm>
          </p:contentPart>
        </mc:Choice>
        <mc:Fallback xmlns="">
          <p:pic>
            <p:nvPicPr>
              <p:cNvPr id="21" name="Ink 20">
                <a:extLst>
                  <a:ext uri="{FF2B5EF4-FFF2-40B4-BE49-F238E27FC236}">
                    <a16:creationId xmlns:a16="http://schemas.microsoft.com/office/drawing/2014/main" id="{245719B3-7E62-58DF-5E98-05E123D0D340}"/>
                  </a:ext>
                </a:extLst>
              </p:cNvPr>
              <p:cNvPicPr/>
              <p:nvPr/>
            </p:nvPicPr>
            <p:blipFill>
              <a:blip r:embed="rId14"/>
              <a:stretch>
                <a:fillRect/>
              </a:stretch>
            </p:blipFill>
            <p:spPr>
              <a:xfrm>
                <a:off x="6929038" y="3152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AFC2BEF-25AE-37B1-24AC-147CF1949964}"/>
                  </a:ext>
                </a:extLst>
              </p14:cNvPr>
              <p14:cNvContentPartPr/>
              <p14:nvPr/>
            </p14:nvContentPartPr>
            <p14:xfrm>
              <a:off x="7761718" y="3392187"/>
              <a:ext cx="360" cy="360"/>
            </p14:xfrm>
          </p:contentPart>
        </mc:Choice>
        <mc:Fallback xmlns="">
          <p:pic>
            <p:nvPicPr>
              <p:cNvPr id="22" name="Ink 21">
                <a:extLst>
                  <a:ext uri="{FF2B5EF4-FFF2-40B4-BE49-F238E27FC236}">
                    <a16:creationId xmlns:a16="http://schemas.microsoft.com/office/drawing/2014/main" id="{7AFC2BEF-25AE-37B1-24AC-147CF1949964}"/>
                  </a:ext>
                </a:extLst>
              </p:cNvPr>
              <p:cNvPicPr/>
              <p:nvPr/>
            </p:nvPicPr>
            <p:blipFill>
              <a:blip r:embed="rId14"/>
              <a:stretch>
                <a:fillRect/>
              </a:stretch>
            </p:blipFill>
            <p:spPr>
              <a:xfrm>
                <a:off x="7752718" y="3383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8958DD3C-DF16-5895-6AA6-32410184AF1D}"/>
                  </a:ext>
                </a:extLst>
              </p14:cNvPr>
              <p14:cNvContentPartPr/>
              <p14:nvPr/>
            </p14:nvContentPartPr>
            <p14:xfrm>
              <a:off x="8829838" y="3175827"/>
              <a:ext cx="360" cy="360"/>
            </p14:xfrm>
          </p:contentPart>
        </mc:Choice>
        <mc:Fallback xmlns="">
          <p:pic>
            <p:nvPicPr>
              <p:cNvPr id="23" name="Ink 22">
                <a:extLst>
                  <a:ext uri="{FF2B5EF4-FFF2-40B4-BE49-F238E27FC236}">
                    <a16:creationId xmlns:a16="http://schemas.microsoft.com/office/drawing/2014/main" id="{8958DD3C-DF16-5895-6AA6-32410184AF1D}"/>
                  </a:ext>
                </a:extLst>
              </p:cNvPr>
              <p:cNvPicPr/>
              <p:nvPr/>
            </p:nvPicPr>
            <p:blipFill>
              <a:blip r:embed="rId14"/>
              <a:stretch>
                <a:fillRect/>
              </a:stretch>
            </p:blipFill>
            <p:spPr>
              <a:xfrm>
                <a:off x="8820838" y="3166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320EC31B-D245-36D5-B895-282846C3652C}"/>
                  </a:ext>
                </a:extLst>
              </p14:cNvPr>
              <p14:cNvContentPartPr/>
              <p14:nvPr/>
            </p14:nvContentPartPr>
            <p14:xfrm>
              <a:off x="8808598" y="2945427"/>
              <a:ext cx="360" cy="360"/>
            </p14:xfrm>
          </p:contentPart>
        </mc:Choice>
        <mc:Fallback xmlns="">
          <p:pic>
            <p:nvPicPr>
              <p:cNvPr id="24" name="Ink 23">
                <a:extLst>
                  <a:ext uri="{FF2B5EF4-FFF2-40B4-BE49-F238E27FC236}">
                    <a16:creationId xmlns:a16="http://schemas.microsoft.com/office/drawing/2014/main" id="{320EC31B-D245-36D5-B895-282846C3652C}"/>
                  </a:ext>
                </a:extLst>
              </p:cNvPr>
              <p:cNvPicPr/>
              <p:nvPr/>
            </p:nvPicPr>
            <p:blipFill>
              <a:blip r:embed="rId14"/>
              <a:stretch>
                <a:fillRect/>
              </a:stretch>
            </p:blipFill>
            <p:spPr>
              <a:xfrm>
                <a:off x="8799598" y="29364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25919879-1399-C325-F6B0-2A43C0F0CC88}"/>
                  </a:ext>
                </a:extLst>
              </p14:cNvPr>
              <p14:cNvContentPartPr/>
              <p14:nvPr/>
            </p14:nvContentPartPr>
            <p14:xfrm>
              <a:off x="8808598" y="2610267"/>
              <a:ext cx="360" cy="360"/>
            </p14:xfrm>
          </p:contentPart>
        </mc:Choice>
        <mc:Fallback xmlns="">
          <p:pic>
            <p:nvPicPr>
              <p:cNvPr id="25" name="Ink 24">
                <a:extLst>
                  <a:ext uri="{FF2B5EF4-FFF2-40B4-BE49-F238E27FC236}">
                    <a16:creationId xmlns:a16="http://schemas.microsoft.com/office/drawing/2014/main" id="{25919879-1399-C325-F6B0-2A43C0F0CC88}"/>
                  </a:ext>
                </a:extLst>
              </p:cNvPr>
              <p:cNvPicPr/>
              <p:nvPr/>
            </p:nvPicPr>
            <p:blipFill>
              <a:blip r:embed="rId14"/>
              <a:stretch>
                <a:fillRect/>
              </a:stretch>
            </p:blipFill>
            <p:spPr>
              <a:xfrm>
                <a:off x="8799598" y="2601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1E5D10FD-16AC-278F-3DAB-333B0AF78764}"/>
                  </a:ext>
                </a:extLst>
              </p14:cNvPr>
              <p14:cNvContentPartPr/>
              <p14:nvPr/>
            </p14:nvContentPartPr>
            <p14:xfrm>
              <a:off x="9751078" y="2491827"/>
              <a:ext cx="360" cy="360"/>
            </p14:xfrm>
          </p:contentPart>
        </mc:Choice>
        <mc:Fallback xmlns="">
          <p:pic>
            <p:nvPicPr>
              <p:cNvPr id="26" name="Ink 25">
                <a:extLst>
                  <a:ext uri="{FF2B5EF4-FFF2-40B4-BE49-F238E27FC236}">
                    <a16:creationId xmlns:a16="http://schemas.microsoft.com/office/drawing/2014/main" id="{1E5D10FD-16AC-278F-3DAB-333B0AF78764}"/>
                  </a:ext>
                </a:extLst>
              </p:cNvPr>
              <p:cNvPicPr/>
              <p:nvPr/>
            </p:nvPicPr>
            <p:blipFill>
              <a:blip r:embed="rId14"/>
              <a:stretch>
                <a:fillRect/>
              </a:stretch>
            </p:blipFill>
            <p:spPr>
              <a:xfrm>
                <a:off x="9742078" y="2482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60B30FAD-838C-1A80-7D2E-CF812A1D8373}"/>
                  </a:ext>
                </a:extLst>
              </p14:cNvPr>
              <p14:cNvContentPartPr/>
              <p14:nvPr/>
            </p14:nvContentPartPr>
            <p14:xfrm>
              <a:off x="9751078" y="2945427"/>
              <a:ext cx="360" cy="360"/>
            </p14:xfrm>
          </p:contentPart>
        </mc:Choice>
        <mc:Fallback xmlns="">
          <p:pic>
            <p:nvPicPr>
              <p:cNvPr id="27" name="Ink 26">
                <a:extLst>
                  <a:ext uri="{FF2B5EF4-FFF2-40B4-BE49-F238E27FC236}">
                    <a16:creationId xmlns:a16="http://schemas.microsoft.com/office/drawing/2014/main" id="{60B30FAD-838C-1A80-7D2E-CF812A1D8373}"/>
                  </a:ext>
                </a:extLst>
              </p:cNvPr>
              <p:cNvPicPr/>
              <p:nvPr/>
            </p:nvPicPr>
            <p:blipFill>
              <a:blip r:embed="rId14"/>
              <a:stretch>
                <a:fillRect/>
              </a:stretch>
            </p:blipFill>
            <p:spPr>
              <a:xfrm>
                <a:off x="9742078" y="29364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16EDBC13-E838-A208-F96D-311A120F79A9}"/>
                  </a:ext>
                </a:extLst>
              </p14:cNvPr>
              <p14:cNvContentPartPr/>
              <p14:nvPr/>
            </p14:nvContentPartPr>
            <p14:xfrm>
              <a:off x="9757918" y="3071067"/>
              <a:ext cx="360" cy="360"/>
            </p14:xfrm>
          </p:contentPart>
        </mc:Choice>
        <mc:Fallback xmlns="">
          <p:pic>
            <p:nvPicPr>
              <p:cNvPr id="28" name="Ink 27">
                <a:extLst>
                  <a:ext uri="{FF2B5EF4-FFF2-40B4-BE49-F238E27FC236}">
                    <a16:creationId xmlns:a16="http://schemas.microsoft.com/office/drawing/2014/main" id="{16EDBC13-E838-A208-F96D-311A120F79A9}"/>
                  </a:ext>
                </a:extLst>
              </p:cNvPr>
              <p:cNvPicPr/>
              <p:nvPr/>
            </p:nvPicPr>
            <p:blipFill>
              <a:blip r:embed="rId14"/>
              <a:stretch>
                <a:fillRect/>
              </a:stretch>
            </p:blipFill>
            <p:spPr>
              <a:xfrm>
                <a:off x="9748918" y="3062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6EE83921-77DA-C8B2-F2D5-3D657B9DFC4C}"/>
                  </a:ext>
                </a:extLst>
              </p14:cNvPr>
              <p14:cNvContentPartPr/>
              <p14:nvPr/>
            </p14:nvContentPartPr>
            <p14:xfrm>
              <a:off x="9757918" y="3161787"/>
              <a:ext cx="360" cy="360"/>
            </p14:xfrm>
          </p:contentPart>
        </mc:Choice>
        <mc:Fallback xmlns="">
          <p:pic>
            <p:nvPicPr>
              <p:cNvPr id="29" name="Ink 28">
                <a:extLst>
                  <a:ext uri="{FF2B5EF4-FFF2-40B4-BE49-F238E27FC236}">
                    <a16:creationId xmlns:a16="http://schemas.microsoft.com/office/drawing/2014/main" id="{6EE83921-77DA-C8B2-F2D5-3D657B9DFC4C}"/>
                  </a:ext>
                </a:extLst>
              </p:cNvPr>
              <p:cNvPicPr/>
              <p:nvPr/>
            </p:nvPicPr>
            <p:blipFill>
              <a:blip r:embed="rId14"/>
              <a:stretch>
                <a:fillRect/>
              </a:stretch>
            </p:blipFill>
            <p:spPr>
              <a:xfrm>
                <a:off x="9748918" y="3152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7850BD41-C3D3-0A17-BACB-C35C130123ED}"/>
                  </a:ext>
                </a:extLst>
              </p14:cNvPr>
              <p14:cNvContentPartPr/>
              <p14:nvPr/>
            </p14:nvContentPartPr>
            <p14:xfrm>
              <a:off x="9771958" y="3378147"/>
              <a:ext cx="360" cy="360"/>
            </p14:xfrm>
          </p:contentPart>
        </mc:Choice>
        <mc:Fallback xmlns="">
          <p:pic>
            <p:nvPicPr>
              <p:cNvPr id="30" name="Ink 29">
                <a:extLst>
                  <a:ext uri="{FF2B5EF4-FFF2-40B4-BE49-F238E27FC236}">
                    <a16:creationId xmlns:a16="http://schemas.microsoft.com/office/drawing/2014/main" id="{7850BD41-C3D3-0A17-BACB-C35C130123ED}"/>
                  </a:ext>
                </a:extLst>
              </p:cNvPr>
              <p:cNvPicPr/>
              <p:nvPr/>
            </p:nvPicPr>
            <p:blipFill>
              <a:blip r:embed="rId14"/>
              <a:stretch>
                <a:fillRect/>
              </a:stretch>
            </p:blipFill>
            <p:spPr>
              <a:xfrm>
                <a:off x="9762958" y="3369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A9F20123-4EAE-A07A-5BC9-95CED464E448}"/>
                  </a:ext>
                </a:extLst>
              </p14:cNvPr>
              <p14:cNvContentPartPr/>
              <p14:nvPr/>
            </p14:nvContentPartPr>
            <p14:xfrm>
              <a:off x="10868158" y="2401107"/>
              <a:ext cx="360" cy="360"/>
            </p14:xfrm>
          </p:contentPart>
        </mc:Choice>
        <mc:Fallback xmlns="">
          <p:pic>
            <p:nvPicPr>
              <p:cNvPr id="31" name="Ink 30">
                <a:extLst>
                  <a:ext uri="{FF2B5EF4-FFF2-40B4-BE49-F238E27FC236}">
                    <a16:creationId xmlns:a16="http://schemas.microsoft.com/office/drawing/2014/main" id="{A9F20123-4EAE-A07A-5BC9-95CED464E448}"/>
                  </a:ext>
                </a:extLst>
              </p:cNvPr>
              <p:cNvPicPr/>
              <p:nvPr/>
            </p:nvPicPr>
            <p:blipFill>
              <a:blip r:embed="rId14"/>
              <a:stretch>
                <a:fillRect/>
              </a:stretch>
            </p:blipFill>
            <p:spPr>
              <a:xfrm>
                <a:off x="10859158" y="23921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2BC89827-32A4-750B-6302-20C8BB5DDB25}"/>
                  </a:ext>
                </a:extLst>
              </p14:cNvPr>
              <p14:cNvContentPartPr/>
              <p14:nvPr/>
            </p14:nvContentPartPr>
            <p14:xfrm>
              <a:off x="10889038" y="2938587"/>
              <a:ext cx="360" cy="360"/>
            </p14:xfrm>
          </p:contentPart>
        </mc:Choice>
        <mc:Fallback xmlns="">
          <p:pic>
            <p:nvPicPr>
              <p:cNvPr id="32" name="Ink 31">
                <a:extLst>
                  <a:ext uri="{FF2B5EF4-FFF2-40B4-BE49-F238E27FC236}">
                    <a16:creationId xmlns:a16="http://schemas.microsoft.com/office/drawing/2014/main" id="{2BC89827-32A4-750B-6302-20C8BB5DDB25}"/>
                  </a:ext>
                </a:extLst>
              </p:cNvPr>
              <p:cNvPicPr/>
              <p:nvPr/>
            </p:nvPicPr>
            <p:blipFill>
              <a:blip r:embed="rId14"/>
              <a:stretch>
                <a:fillRect/>
              </a:stretch>
            </p:blipFill>
            <p:spPr>
              <a:xfrm>
                <a:off x="10880038" y="29295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C2C597DE-9D3F-5985-83C6-4B0B5C2AE9F8}"/>
                  </a:ext>
                </a:extLst>
              </p14:cNvPr>
              <p14:cNvContentPartPr/>
              <p14:nvPr/>
            </p14:nvContentPartPr>
            <p14:xfrm>
              <a:off x="10868158" y="3134067"/>
              <a:ext cx="360" cy="360"/>
            </p14:xfrm>
          </p:contentPart>
        </mc:Choice>
        <mc:Fallback xmlns="">
          <p:pic>
            <p:nvPicPr>
              <p:cNvPr id="33" name="Ink 32">
                <a:extLst>
                  <a:ext uri="{FF2B5EF4-FFF2-40B4-BE49-F238E27FC236}">
                    <a16:creationId xmlns:a16="http://schemas.microsoft.com/office/drawing/2014/main" id="{C2C597DE-9D3F-5985-83C6-4B0B5C2AE9F8}"/>
                  </a:ext>
                </a:extLst>
              </p:cNvPr>
              <p:cNvPicPr/>
              <p:nvPr/>
            </p:nvPicPr>
            <p:blipFill>
              <a:blip r:embed="rId14"/>
              <a:stretch>
                <a:fillRect/>
              </a:stretch>
            </p:blipFill>
            <p:spPr>
              <a:xfrm>
                <a:off x="10859158" y="3125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86E64F7D-F093-FF41-6F6B-693ABCBA6B08}"/>
                  </a:ext>
                </a:extLst>
              </p14:cNvPr>
              <p14:cNvContentPartPr/>
              <p14:nvPr/>
            </p14:nvContentPartPr>
            <p14:xfrm>
              <a:off x="10881838" y="3301467"/>
              <a:ext cx="360" cy="360"/>
            </p14:xfrm>
          </p:contentPart>
        </mc:Choice>
        <mc:Fallback xmlns="">
          <p:pic>
            <p:nvPicPr>
              <p:cNvPr id="34" name="Ink 33">
                <a:extLst>
                  <a:ext uri="{FF2B5EF4-FFF2-40B4-BE49-F238E27FC236}">
                    <a16:creationId xmlns:a16="http://schemas.microsoft.com/office/drawing/2014/main" id="{86E64F7D-F093-FF41-6F6B-693ABCBA6B08}"/>
                  </a:ext>
                </a:extLst>
              </p:cNvPr>
              <p:cNvPicPr/>
              <p:nvPr/>
            </p:nvPicPr>
            <p:blipFill>
              <a:blip r:embed="rId14"/>
              <a:stretch>
                <a:fillRect/>
              </a:stretch>
            </p:blipFill>
            <p:spPr>
              <a:xfrm>
                <a:off x="10872838" y="32924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85125385-6B00-F92B-4A64-ADF28365B1D9}"/>
                  </a:ext>
                </a:extLst>
              </p14:cNvPr>
              <p14:cNvContentPartPr/>
              <p14:nvPr/>
            </p14:nvContentPartPr>
            <p14:xfrm>
              <a:off x="11775358" y="3147747"/>
              <a:ext cx="360" cy="360"/>
            </p14:xfrm>
          </p:contentPart>
        </mc:Choice>
        <mc:Fallback xmlns="">
          <p:pic>
            <p:nvPicPr>
              <p:cNvPr id="35" name="Ink 34">
                <a:extLst>
                  <a:ext uri="{FF2B5EF4-FFF2-40B4-BE49-F238E27FC236}">
                    <a16:creationId xmlns:a16="http://schemas.microsoft.com/office/drawing/2014/main" id="{85125385-6B00-F92B-4A64-ADF28365B1D9}"/>
                  </a:ext>
                </a:extLst>
              </p:cNvPr>
              <p:cNvPicPr/>
              <p:nvPr/>
            </p:nvPicPr>
            <p:blipFill>
              <a:blip r:embed="rId14"/>
              <a:stretch>
                <a:fillRect/>
              </a:stretch>
            </p:blipFill>
            <p:spPr>
              <a:xfrm>
                <a:off x="11766358" y="3138747"/>
                <a:ext cx="18000" cy="18000"/>
              </a:xfrm>
              <a:prstGeom prst="rect">
                <a:avLst/>
              </a:prstGeom>
            </p:spPr>
          </p:pic>
        </mc:Fallback>
      </mc:AlternateContent>
    </p:spTree>
    <p:extLst>
      <p:ext uri="{BB962C8B-B14F-4D97-AF65-F5344CB8AC3E}">
        <p14:creationId xmlns:p14="http://schemas.microsoft.com/office/powerpoint/2010/main" val="161362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9E749F-450D-008F-E581-71CE2CA5961D}"/>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4" name="Title 3">
            <a:extLst>
              <a:ext uri="{FF2B5EF4-FFF2-40B4-BE49-F238E27FC236}">
                <a16:creationId xmlns:a16="http://schemas.microsoft.com/office/drawing/2014/main" id="{503D13E3-36A0-280F-30EC-C486D564FBF8}"/>
              </a:ext>
            </a:extLst>
          </p:cNvPr>
          <p:cNvSpPr>
            <a:spLocks noGrp="1"/>
          </p:cNvSpPr>
          <p:nvPr>
            <p:ph type="title"/>
          </p:nvPr>
        </p:nvSpPr>
        <p:spPr/>
        <p:txBody>
          <a:bodyPr/>
          <a:lstStyle/>
          <a:p>
            <a:r>
              <a:rPr lang="en-NL"/>
              <a:t>EDA Results</a:t>
            </a:r>
            <a:endParaRPr lang="en-GB"/>
          </a:p>
        </p:txBody>
      </p:sp>
      <p:pic>
        <p:nvPicPr>
          <p:cNvPr id="1026" name="Picture 2">
            <a:extLst>
              <a:ext uri="{FF2B5EF4-FFF2-40B4-BE49-F238E27FC236}">
                <a16:creationId xmlns:a16="http://schemas.microsoft.com/office/drawing/2014/main" id="{51B72B5D-7B9F-68D7-2526-74AADC37BB69}"/>
              </a:ext>
            </a:extLst>
          </p:cNvPr>
          <p:cNvPicPr>
            <a:picLocks noGrp="1" noChangeAspect="1" noChangeArrowheads="1"/>
          </p:cNvPicPr>
          <p:nvPr>
            <p:ph sz="quarter" idx="15"/>
          </p:nvPr>
        </p:nvPicPr>
        <p:blipFill>
          <a:blip r:embed="rId2">
            <a:extLst>
              <a:ext uri="{28A0092B-C50C-407E-A947-70E740481C1C}">
                <a14:useLocalDpi xmlns:a14="http://schemas.microsoft.com/office/drawing/2010/main" val="0"/>
              </a:ext>
            </a:extLst>
          </a:blip>
          <a:srcRect/>
          <a:stretch>
            <a:fillRect/>
          </a:stretch>
        </p:blipFill>
        <p:spPr bwMode="auto">
          <a:xfrm>
            <a:off x="2650010" y="1932303"/>
            <a:ext cx="6891979" cy="41544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B959B6-201F-8146-1723-80EB90E634EE}"/>
              </a:ext>
            </a:extLst>
          </p:cNvPr>
          <p:cNvSpPr txBox="1"/>
          <p:nvPr/>
        </p:nvSpPr>
        <p:spPr>
          <a:xfrm>
            <a:off x="3061762" y="1211274"/>
            <a:ext cx="6097162" cy="646331"/>
          </a:xfrm>
          <a:prstGeom prst="rect">
            <a:avLst/>
          </a:prstGeom>
          <a:noFill/>
        </p:spPr>
        <p:txBody>
          <a:bodyPr wrap="square" lIns="91440" tIns="45720" rIns="91440" bIns="45720" anchor="t">
            <a:spAutoFit/>
          </a:bodyPr>
          <a:lstStyle/>
          <a:p>
            <a:r>
              <a:rPr lang="en-US" dirty="0"/>
              <a:t>Visualization of neighbourhoods with highest heat indices in Breda</a:t>
            </a:r>
            <a:endParaRPr lang="en-NL" dirty="0"/>
          </a:p>
        </p:txBody>
      </p:sp>
    </p:spTree>
    <p:extLst>
      <p:ext uri="{BB962C8B-B14F-4D97-AF65-F5344CB8AC3E}">
        <p14:creationId xmlns:p14="http://schemas.microsoft.com/office/powerpoint/2010/main" val="72904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NL" dirty="0"/>
              <a:t>Questions?</a:t>
            </a:r>
            <a:endParaRPr lang="nl-NL"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8</a:t>
            </a:fld>
            <a:endParaRPr lang="nl-NL"/>
          </a:p>
        </p:txBody>
      </p:sp>
    </p:spTree>
    <p:extLst>
      <p:ext uri="{BB962C8B-B14F-4D97-AF65-F5344CB8AC3E}">
        <p14:creationId xmlns:p14="http://schemas.microsoft.com/office/powerpoint/2010/main" val="2904974988"/>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1F1ABCFD2BE4B8B1E750B442EF574" ma:contentTypeVersion="2" ma:contentTypeDescription="Create a new document." ma:contentTypeScope="" ma:versionID="f78758d6ec3b867ff54b7744096547eb">
  <xsd:schema xmlns:xsd="http://www.w3.org/2001/XMLSchema" xmlns:xs="http://www.w3.org/2001/XMLSchema" xmlns:p="http://schemas.microsoft.com/office/2006/metadata/properties" xmlns:ns2="b1572d76-2e15-45e0-bdfb-8acd0010a487" targetNamespace="http://schemas.microsoft.com/office/2006/metadata/properties" ma:root="true" ma:fieldsID="aece07dbd7acb675b5546ae81a97f793" ns2:_="">
    <xsd:import namespace="b1572d76-2e15-45e0-bdfb-8acd0010a4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72d76-2e15-45e0-bdfb-8acd0010a4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F240458-943A-4542-93C2-5CB679B250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72d76-2e15-45e0-bdfb-8acd0010a4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 template</Template>
  <TotalTime>140</TotalTime>
  <Words>261</Words>
  <Application>Microsoft Office PowerPoint</Application>
  <PresentationFormat>Widescreen</PresentationFormat>
  <Paragraphs>41</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Open Sans</vt:lpstr>
      <vt:lpstr>Open Sans SemiBold</vt:lpstr>
      <vt:lpstr>Open Sans SemiBold</vt:lpstr>
      <vt:lpstr>TITLE SIDE</vt:lpstr>
      <vt:lpstr>TEXT SLIDE</vt:lpstr>
      <vt:lpstr>Max Meiners</vt:lpstr>
      <vt:lpstr>Table of Contents</vt:lpstr>
      <vt:lpstr>Public Nuisance</vt:lpstr>
      <vt:lpstr>AI Canvas: Help explore solutions &amp; ideas</vt:lpstr>
      <vt:lpstr>EDA Results</vt:lpstr>
      <vt:lpstr>EDA Results</vt:lpstr>
      <vt:lpstr>EDA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FirstName LastName</dc:title>
  <dc:creator>Heijligers, Bram</dc:creator>
  <cp:lastModifiedBy>Max Meiners</cp:lastModifiedBy>
  <cp:revision>3</cp:revision>
  <dcterms:created xsi:type="dcterms:W3CDTF">2023-04-24T18:47:34Z</dcterms:created>
  <dcterms:modified xsi:type="dcterms:W3CDTF">2023-06-19T10:22:28Z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0x01010054F1F1ABCFD2BE4B8B1E750B442EF574</vt:lpwstr>
  </property>
</Properties>
</file>